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286" r:id="rId4"/>
    <p:sldId id="279" r:id="rId5"/>
    <p:sldId id="282" r:id="rId6"/>
    <p:sldId id="280" r:id="rId7"/>
    <p:sldId id="289" r:id="rId8"/>
    <p:sldId id="257" r:id="rId9"/>
    <p:sldId id="301" r:id="rId10"/>
    <p:sldId id="290" r:id="rId11"/>
    <p:sldId id="300" r:id="rId12"/>
    <p:sldId id="291" r:id="rId13"/>
    <p:sldId id="302" r:id="rId14"/>
    <p:sldId id="303" r:id="rId15"/>
    <p:sldId id="283" r:id="rId16"/>
    <p:sldId id="274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EEB7"/>
    <a:srgbClr val="FFC001"/>
    <a:srgbClr val="1F4E79"/>
    <a:srgbClr val="7030A0"/>
    <a:srgbClr val="FFFF00"/>
    <a:srgbClr val="A4D76B"/>
    <a:srgbClr val="37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273CC-376F-4024-B852-9CBAB21936AF}" v="106" dt="2024-10-22T14:10:56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30" y="72"/>
      </p:cViewPr>
      <p:guideLst/>
    </p:cSldViewPr>
  </p:slideViewPr>
  <p:outlineViewPr>
    <p:cViewPr>
      <p:scale>
        <a:sx n="33" d="100"/>
        <a:sy n="33" d="100"/>
      </p:scale>
      <p:origin x="0" y="-73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Helen" userId="171fc4ef-7e32-4f06-8c8c-8b8f5e76aec2" providerId="ADAL" clId="{115273CC-376F-4024-B852-9CBAB21936AF}"/>
    <pc:docChg chg="undo custSel addSld delSld modSld sldOrd">
      <pc:chgData name="Wilson, Helen" userId="171fc4ef-7e32-4f06-8c8c-8b8f5e76aec2" providerId="ADAL" clId="{115273CC-376F-4024-B852-9CBAB21936AF}" dt="2024-10-22T14:13:08.923" v="2477" actId="1037"/>
      <pc:docMkLst>
        <pc:docMk/>
      </pc:docMkLst>
      <pc:sldChg chg="addSp modSp add mod">
        <pc:chgData name="Wilson, Helen" userId="171fc4ef-7e32-4f06-8c8c-8b8f5e76aec2" providerId="ADAL" clId="{115273CC-376F-4024-B852-9CBAB21936AF}" dt="2024-10-22T14:07:25.702" v="2318" actId="1037"/>
        <pc:sldMkLst>
          <pc:docMk/>
          <pc:sldMk cId="2065589292" sldId="257"/>
        </pc:sldMkLst>
        <pc:spChg chg="add mod ord">
          <ac:chgData name="Wilson, Helen" userId="171fc4ef-7e32-4f06-8c8c-8b8f5e76aec2" providerId="ADAL" clId="{115273CC-376F-4024-B852-9CBAB21936AF}" dt="2024-10-22T13:33:16.077" v="1108" actId="167"/>
          <ac:spMkLst>
            <pc:docMk/>
            <pc:sldMk cId="2065589292" sldId="257"/>
            <ac:spMk id="2" creationId="{A251770C-3091-4BC8-A716-1F29817CB883}"/>
          </ac:spMkLst>
        </pc:spChg>
        <pc:spChg chg="mod">
          <ac:chgData name="Wilson, Helen" userId="171fc4ef-7e32-4f06-8c8c-8b8f5e76aec2" providerId="ADAL" clId="{115273CC-376F-4024-B852-9CBAB21936AF}" dt="2024-10-22T14:07:25.702" v="2318" actId="1037"/>
          <ac:spMkLst>
            <pc:docMk/>
            <pc:sldMk cId="2065589292" sldId="257"/>
            <ac:spMk id="4" creationId="{E1F20788-273A-5F1F-A22D-872174FA76EB}"/>
          </ac:spMkLst>
        </pc:spChg>
        <pc:spChg chg="mod">
          <ac:chgData name="Wilson, Helen" userId="171fc4ef-7e32-4f06-8c8c-8b8f5e76aec2" providerId="ADAL" clId="{115273CC-376F-4024-B852-9CBAB21936AF}" dt="2024-10-22T14:06:08.371" v="2232" actId="962"/>
          <ac:spMkLst>
            <pc:docMk/>
            <pc:sldMk cId="2065589292" sldId="257"/>
            <ac:spMk id="5" creationId="{A13F2247-9BED-B535-C9EF-BDFA83027BDA}"/>
          </ac:spMkLst>
        </pc:spChg>
        <pc:spChg chg="mod">
          <ac:chgData name="Wilson, Helen" userId="171fc4ef-7e32-4f06-8c8c-8b8f5e76aec2" providerId="ADAL" clId="{115273CC-376F-4024-B852-9CBAB21936AF}" dt="2024-10-22T14:06:09.770" v="2233" actId="962"/>
          <ac:spMkLst>
            <pc:docMk/>
            <pc:sldMk cId="2065589292" sldId="257"/>
            <ac:spMk id="6" creationId="{AE010ABE-DB98-B652-F194-3B9533579073}"/>
          </ac:spMkLst>
        </pc:spChg>
        <pc:spChg chg="mod">
          <ac:chgData name="Wilson, Helen" userId="171fc4ef-7e32-4f06-8c8c-8b8f5e76aec2" providerId="ADAL" clId="{115273CC-376F-4024-B852-9CBAB21936AF}" dt="2024-10-22T14:06:10.912" v="2234" actId="962"/>
          <ac:spMkLst>
            <pc:docMk/>
            <pc:sldMk cId="2065589292" sldId="257"/>
            <ac:spMk id="7" creationId="{F58C333B-3CCD-3026-84CC-59C377B40A31}"/>
          </ac:spMkLst>
        </pc:spChg>
        <pc:picChg chg="mod">
          <ac:chgData name="Wilson, Helen" userId="171fc4ef-7e32-4f06-8c8c-8b8f5e76aec2" providerId="ADAL" clId="{115273CC-376F-4024-B852-9CBAB21936AF}" dt="2024-10-22T14:05:13.088" v="2220" actId="962"/>
          <ac:picMkLst>
            <pc:docMk/>
            <pc:sldMk cId="2065589292" sldId="257"/>
            <ac:picMk id="3" creationId="{3228269A-3EA2-71E2-D5FD-97105CC6FE3E}"/>
          </ac:picMkLst>
        </pc:picChg>
      </pc:sldChg>
      <pc:sldChg chg="addSp modSp mod">
        <pc:chgData name="Wilson, Helen" userId="171fc4ef-7e32-4f06-8c8c-8b8f5e76aec2" providerId="ADAL" clId="{115273CC-376F-4024-B852-9CBAB21936AF}" dt="2024-10-22T14:13:08.923" v="2477" actId="1037"/>
        <pc:sldMkLst>
          <pc:docMk/>
          <pc:sldMk cId="1671009873" sldId="258"/>
        </pc:sldMkLst>
        <pc:spChg chg="mod">
          <ac:chgData name="Wilson, Helen" userId="171fc4ef-7e32-4f06-8c8c-8b8f5e76aec2" providerId="ADAL" clId="{115273CC-376F-4024-B852-9CBAB21936AF}" dt="2024-10-22T14:02:02.138" v="2058" actId="14100"/>
          <ac:spMkLst>
            <pc:docMk/>
            <pc:sldMk cId="1671009873" sldId="258"/>
            <ac:spMk id="2" creationId="{4D09DBFE-367E-0FB9-D789-34B936D52121}"/>
          </ac:spMkLst>
        </pc:spChg>
        <pc:spChg chg="mod">
          <ac:chgData name="Wilson, Helen" userId="171fc4ef-7e32-4f06-8c8c-8b8f5e76aec2" providerId="ADAL" clId="{115273CC-376F-4024-B852-9CBAB21936AF}" dt="2024-10-22T14:02:14.387" v="2059" actId="1076"/>
          <ac:spMkLst>
            <pc:docMk/>
            <pc:sldMk cId="1671009873" sldId="258"/>
            <ac:spMk id="3" creationId="{CA09AFA5-1007-E5B6-F02D-52E29CB87B88}"/>
          </ac:spMkLst>
        </pc:spChg>
        <pc:spChg chg="mod">
          <ac:chgData name="Wilson, Helen" userId="171fc4ef-7e32-4f06-8c8c-8b8f5e76aec2" providerId="ADAL" clId="{115273CC-376F-4024-B852-9CBAB21936AF}" dt="2024-10-22T14:02:14.387" v="2059" actId="1076"/>
          <ac:spMkLst>
            <pc:docMk/>
            <pc:sldMk cId="1671009873" sldId="258"/>
            <ac:spMk id="6" creationId="{F9C18FE0-3F00-B831-CE46-9A9CD1F7E13F}"/>
          </ac:spMkLst>
        </pc:spChg>
        <pc:picChg chg="mod">
          <ac:chgData name="Wilson, Helen" userId="171fc4ef-7e32-4f06-8c8c-8b8f5e76aec2" providerId="ADAL" clId="{115273CC-376F-4024-B852-9CBAB21936AF}" dt="2024-10-22T14:02:14.387" v="2059" actId="1076"/>
          <ac:picMkLst>
            <pc:docMk/>
            <pc:sldMk cId="1671009873" sldId="258"/>
            <ac:picMk id="5" creationId="{244CFE88-CE74-D9A2-1341-1EB8A25D80DB}"/>
          </ac:picMkLst>
        </pc:picChg>
        <pc:picChg chg="add mod">
          <ac:chgData name="Wilson, Helen" userId="171fc4ef-7e32-4f06-8c8c-8b8f5e76aec2" providerId="ADAL" clId="{115273CC-376F-4024-B852-9CBAB21936AF}" dt="2024-10-22T14:13:08.923" v="2477" actId="1037"/>
          <ac:picMkLst>
            <pc:docMk/>
            <pc:sldMk cId="1671009873" sldId="258"/>
            <ac:picMk id="9" creationId="{DAF05D49-6FD1-15D8-1D36-223D5C624070}"/>
          </ac:picMkLst>
        </pc:picChg>
        <pc:cxnChg chg="mod">
          <ac:chgData name="Wilson, Helen" userId="171fc4ef-7e32-4f06-8c8c-8b8f5e76aec2" providerId="ADAL" clId="{115273CC-376F-4024-B852-9CBAB21936AF}" dt="2024-10-22T14:02:14.387" v="2059" actId="1076"/>
          <ac:cxnSpMkLst>
            <pc:docMk/>
            <pc:sldMk cId="1671009873" sldId="258"/>
            <ac:cxnSpMk id="8" creationId="{4EDBD218-91F4-2A29-C51B-999F3600C321}"/>
          </ac:cxnSpMkLst>
        </pc:cxnChg>
      </pc:sldChg>
      <pc:sldChg chg="modSp mod">
        <pc:chgData name="Wilson, Helen" userId="171fc4ef-7e32-4f06-8c8c-8b8f5e76aec2" providerId="ADAL" clId="{115273CC-376F-4024-B852-9CBAB21936AF}" dt="2024-10-22T14:03:00.175" v="2127" actId="20577"/>
        <pc:sldMkLst>
          <pc:docMk/>
          <pc:sldMk cId="2200265725" sldId="262"/>
        </pc:sldMkLst>
        <pc:spChg chg="mod">
          <ac:chgData name="Wilson, Helen" userId="171fc4ef-7e32-4f06-8c8c-8b8f5e76aec2" providerId="ADAL" clId="{115273CC-376F-4024-B852-9CBAB21936AF}" dt="2024-10-22T14:03:00.175" v="2127" actId="20577"/>
          <ac:spMkLst>
            <pc:docMk/>
            <pc:sldMk cId="2200265725" sldId="262"/>
            <ac:spMk id="3" creationId="{B9D318D4-C001-2CDB-12AA-CFFA00483B17}"/>
          </ac:spMkLst>
        </pc:spChg>
      </pc:sldChg>
      <pc:sldChg chg="addSp delSp modSp add del mod ord">
        <pc:chgData name="Wilson, Helen" userId="171fc4ef-7e32-4f06-8c8c-8b8f5e76aec2" providerId="ADAL" clId="{115273CC-376F-4024-B852-9CBAB21936AF}" dt="2024-10-22T13:36:07.045" v="1192" actId="47"/>
        <pc:sldMkLst>
          <pc:docMk/>
          <pc:sldMk cId="2867102468" sldId="263"/>
        </pc:sldMkLst>
        <pc:spChg chg="mod">
          <ac:chgData name="Wilson, Helen" userId="171fc4ef-7e32-4f06-8c8c-8b8f5e76aec2" providerId="ADAL" clId="{115273CC-376F-4024-B852-9CBAB21936AF}" dt="2024-10-22T13:35:00.735" v="1190" actId="113"/>
          <ac:spMkLst>
            <pc:docMk/>
            <pc:sldMk cId="2867102468" sldId="263"/>
            <ac:spMk id="2" creationId="{DDB37EFC-19C2-14AD-EF5C-4DF1DB86E274}"/>
          </ac:spMkLst>
        </pc:spChg>
        <pc:spChg chg="add del mod">
          <ac:chgData name="Wilson, Helen" userId="171fc4ef-7e32-4f06-8c8c-8b8f5e76aec2" providerId="ADAL" clId="{115273CC-376F-4024-B852-9CBAB21936AF}" dt="2024-10-22T13:34:48.343" v="1181" actId="1076"/>
          <ac:spMkLst>
            <pc:docMk/>
            <pc:sldMk cId="2867102468" sldId="263"/>
            <ac:spMk id="3" creationId="{10AE57FF-BB39-9E4E-B662-FDF3D6BEE890}"/>
          </ac:spMkLst>
        </pc:spChg>
        <pc:spChg chg="add mod ord">
          <ac:chgData name="Wilson, Helen" userId="171fc4ef-7e32-4f06-8c8c-8b8f5e76aec2" providerId="ADAL" clId="{115273CC-376F-4024-B852-9CBAB21936AF}" dt="2024-10-22T13:11:37.702" v="86" actId="167"/>
          <ac:spMkLst>
            <pc:docMk/>
            <pc:sldMk cId="2867102468" sldId="263"/>
            <ac:spMk id="4" creationId="{ABB06488-AAFC-1CDE-20D7-D641DAC99514}"/>
          </ac:spMkLst>
        </pc:spChg>
        <pc:spChg chg="add del mod">
          <ac:chgData name="Wilson, Helen" userId="171fc4ef-7e32-4f06-8c8c-8b8f5e76aec2" providerId="ADAL" clId="{115273CC-376F-4024-B852-9CBAB21936AF}" dt="2024-10-22T13:14:43.117" v="275" actId="478"/>
          <ac:spMkLst>
            <pc:docMk/>
            <pc:sldMk cId="2867102468" sldId="263"/>
            <ac:spMk id="5" creationId="{83F2A7D9-51E3-DBD3-2B90-77170896F66E}"/>
          </ac:spMkLst>
        </pc:spChg>
        <pc:spChg chg="add del mod">
          <ac:chgData name="Wilson, Helen" userId="171fc4ef-7e32-4f06-8c8c-8b8f5e76aec2" providerId="ADAL" clId="{115273CC-376F-4024-B852-9CBAB21936AF}" dt="2024-10-22T13:34:33.479" v="1147" actId="478"/>
          <ac:spMkLst>
            <pc:docMk/>
            <pc:sldMk cId="2867102468" sldId="263"/>
            <ac:spMk id="7" creationId="{62B618F9-2E1F-A35D-D838-345450B56B09}"/>
          </ac:spMkLst>
        </pc:spChg>
      </pc:sldChg>
      <pc:sldChg chg="modSp mod ord">
        <pc:chgData name="Wilson, Helen" userId="171fc4ef-7e32-4f06-8c8c-8b8f5e76aec2" providerId="ADAL" clId="{115273CC-376F-4024-B852-9CBAB21936AF}" dt="2024-10-22T13:59:05.438" v="2037" actId="255"/>
        <pc:sldMkLst>
          <pc:docMk/>
          <pc:sldMk cId="708692739" sldId="279"/>
        </pc:sldMkLst>
        <pc:spChg chg="mod">
          <ac:chgData name="Wilson, Helen" userId="171fc4ef-7e32-4f06-8c8c-8b8f5e76aec2" providerId="ADAL" clId="{115273CC-376F-4024-B852-9CBAB21936AF}" dt="2024-10-22T13:59:05.438" v="2037" actId="255"/>
          <ac:spMkLst>
            <pc:docMk/>
            <pc:sldMk cId="708692739" sldId="279"/>
            <ac:spMk id="3" creationId="{AD62C549-0ED5-9604-C3C8-0432002AF475}"/>
          </ac:spMkLst>
        </pc:spChg>
      </pc:sldChg>
      <pc:sldChg chg="add">
        <pc:chgData name="Wilson, Helen" userId="171fc4ef-7e32-4f06-8c8c-8b8f5e76aec2" providerId="ADAL" clId="{115273CC-376F-4024-B852-9CBAB21936AF}" dt="2024-10-22T13:36:01.179" v="1191"/>
        <pc:sldMkLst>
          <pc:docMk/>
          <pc:sldMk cId="990951589" sldId="280"/>
        </pc:sldMkLst>
      </pc:sldChg>
      <pc:sldChg chg="modSp mod ord">
        <pc:chgData name="Wilson, Helen" userId="171fc4ef-7e32-4f06-8c8c-8b8f5e76aec2" providerId="ADAL" clId="{115273CC-376F-4024-B852-9CBAB21936AF}" dt="2024-10-22T14:12:56.162" v="2473" actId="20577"/>
        <pc:sldMkLst>
          <pc:docMk/>
          <pc:sldMk cId="906829783" sldId="282"/>
        </pc:sldMkLst>
        <pc:spChg chg="mod">
          <ac:chgData name="Wilson, Helen" userId="171fc4ef-7e32-4f06-8c8c-8b8f5e76aec2" providerId="ADAL" clId="{115273CC-376F-4024-B852-9CBAB21936AF}" dt="2024-10-22T14:12:56.162" v="2473" actId="20577"/>
          <ac:spMkLst>
            <pc:docMk/>
            <pc:sldMk cId="906829783" sldId="282"/>
            <ac:spMk id="3" creationId="{AD62C549-0ED5-9604-C3C8-0432002AF475}"/>
          </ac:spMkLst>
        </pc:spChg>
        <pc:picChg chg="mod ord">
          <ac:chgData name="Wilson, Helen" userId="171fc4ef-7e32-4f06-8c8c-8b8f5e76aec2" providerId="ADAL" clId="{115273CC-376F-4024-B852-9CBAB21936AF}" dt="2024-10-22T13:19:30.113" v="506" actId="166"/>
          <ac:picMkLst>
            <pc:docMk/>
            <pc:sldMk cId="906829783" sldId="282"/>
            <ac:picMk id="7" creationId="{95106523-7636-E835-E13E-3081138B4A09}"/>
          </ac:picMkLst>
        </pc:picChg>
      </pc:sldChg>
      <pc:sldChg chg="modSp mod">
        <pc:chgData name="Wilson, Helen" userId="171fc4ef-7e32-4f06-8c8c-8b8f5e76aec2" providerId="ADAL" clId="{115273CC-376F-4024-B852-9CBAB21936AF}" dt="2024-10-22T14:11:10.025" v="2438" actId="20577"/>
        <pc:sldMkLst>
          <pc:docMk/>
          <pc:sldMk cId="255341084" sldId="283"/>
        </pc:sldMkLst>
        <pc:spChg chg="mod">
          <ac:chgData name="Wilson, Helen" userId="171fc4ef-7e32-4f06-8c8c-8b8f5e76aec2" providerId="ADAL" clId="{115273CC-376F-4024-B852-9CBAB21936AF}" dt="2024-10-22T14:11:10.025" v="2438" actId="20577"/>
          <ac:spMkLst>
            <pc:docMk/>
            <pc:sldMk cId="255341084" sldId="283"/>
            <ac:spMk id="2" creationId="{15FB1C75-45DC-B441-B5D3-E78F557BB496}"/>
          </ac:spMkLst>
        </pc:spChg>
        <pc:spChg chg="mod">
          <ac:chgData name="Wilson, Helen" userId="171fc4ef-7e32-4f06-8c8c-8b8f5e76aec2" providerId="ADAL" clId="{115273CC-376F-4024-B852-9CBAB21936AF}" dt="2024-10-22T14:10:56.395" v="2421" actId="20577"/>
          <ac:spMkLst>
            <pc:docMk/>
            <pc:sldMk cId="255341084" sldId="283"/>
            <ac:spMk id="12" creationId="{B05AC4CA-A681-3EE5-29B8-2BBCC0CACC36}"/>
          </ac:spMkLst>
        </pc:spChg>
        <pc:picChg chg="mod">
          <ac:chgData name="Wilson, Helen" userId="171fc4ef-7e32-4f06-8c8c-8b8f5e76aec2" providerId="ADAL" clId="{115273CC-376F-4024-B852-9CBAB21936AF}" dt="2024-10-22T14:10:52.736" v="2420" actId="1035"/>
          <ac:picMkLst>
            <pc:docMk/>
            <pc:sldMk cId="255341084" sldId="283"/>
            <ac:picMk id="11" creationId="{ED545B40-E17F-6301-6135-E34423B06A9D}"/>
          </ac:picMkLst>
        </pc:picChg>
        <pc:picChg chg="mod">
          <ac:chgData name="Wilson, Helen" userId="171fc4ef-7e32-4f06-8c8c-8b8f5e76aec2" providerId="ADAL" clId="{115273CC-376F-4024-B852-9CBAB21936AF}" dt="2024-10-22T14:10:52.736" v="2420" actId="1035"/>
          <ac:picMkLst>
            <pc:docMk/>
            <pc:sldMk cId="255341084" sldId="283"/>
            <ac:picMk id="14" creationId="{1D0B69C3-1391-B948-BA0D-4EF92E9522C8}"/>
          </ac:picMkLst>
        </pc:picChg>
      </pc:sldChg>
      <pc:sldChg chg="del">
        <pc:chgData name="Wilson, Helen" userId="171fc4ef-7e32-4f06-8c8c-8b8f5e76aec2" providerId="ADAL" clId="{115273CC-376F-4024-B852-9CBAB21936AF}" dt="2024-10-22T13:57:00.741" v="1955" actId="47"/>
        <pc:sldMkLst>
          <pc:docMk/>
          <pc:sldMk cId="4185375160" sldId="284"/>
        </pc:sldMkLst>
      </pc:sldChg>
      <pc:sldChg chg="modSp mod ord">
        <pc:chgData name="Wilson, Helen" userId="171fc4ef-7e32-4f06-8c8c-8b8f5e76aec2" providerId="ADAL" clId="{115273CC-376F-4024-B852-9CBAB21936AF}" dt="2024-10-22T13:59:16.774" v="2038" actId="255"/>
        <pc:sldMkLst>
          <pc:docMk/>
          <pc:sldMk cId="191855756" sldId="286"/>
        </pc:sldMkLst>
        <pc:spChg chg="mod">
          <ac:chgData name="Wilson, Helen" userId="171fc4ef-7e32-4f06-8c8c-8b8f5e76aec2" providerId="ADAL" clId="{115273CC-376F-4024-B852-9CBAB21936AF}" dt="2024-10-22T13:59:16.774" v="2038" actId="255"/>
          <ac:spMkLst>
            <pc:docMk/>
            <pc:sldMk cId="191855756" sldId="286"/>
            <ac:spMk id="3" creationId="{AD62C549-0ED5-9604-C3C8-0432002AF475}"/>
          </ac:spMkLst>
        </pc:spChg>
      </pc:sldChg>
      <pc:sldChg chg="addSp modSp add mod">
        <pc:chgData name="Wilson, Helen" userId="171fc4ef-7e32-4f06-8c8c-8b8f5e76aec2" providerId="ADAL" clId="{115273CC-376F-4024-B852-9CBAB21936AF}" dt="2024-10-22T14:06:00.104" v="2230" actId="33553"/>
        <pc:sldMkLst>
          <pc:docMk/>
          <pc:sldMk cId="2614486431" sldId="289"/>
        </pc:sldMkLst>
        <pc:spChg chg="mod">
          <ac:chgData name="Wilson, Helen" userId="171fc4ef-7e32-4f06-8c8c-8b8f5e76aec2" providerId="ADAL" clId="{115273CC-376F-4024-B852-9CBAB21936AF}" dt="2024-10-22T14:05:33.425" v="2227" actId="962"/>
          <ac:spMkLst>
            <pc:docMk/>
            <pc:sldMk cId="2614486431" sldId="289"/>
            <ac:spMk id="2" creationId="{7979D22A-26A4-283E-E9B3-10ABDEA252B9}"/>
          </ac:spMkLst>
        </pc:spChg>
        <pc:spChg chg="mod">
          <ac:chgData name="Wilson, Helen" userId="171fc4ef-7e32-4f06-8c8c-8b8f5e76aec2" providerId="ADAL" clId="{115273CC-376F-4024-B852-9CBAB21936AF}" dt="2024-10-22T14:06:00.104" v="2230" actId="33553"/>
          <ac:spMkLst>
            <pc:docMk/>
            <pc:sldMk cId="2614486431" sldId="289"/>
            <ac:spMk id="4" creationId="{E1F20788-273A-5F1F-A22D-872174FA76EB}"/>
          </ac:spMkLst>
        </pc:spChg>
        <pc:spChg chg="mod">
          <ac:chgData name="Wilson, Helen" userId="171fc4ef-7e32-4f06-8c8c-8b8f5e76aec2" providerId="ADAL" clId="{115273CC-376F-4024-B852-9CBAB21936AF}" dt="2024-10-22T14:05:31.438" v="2224" actId="962"/>
          <ac:spMkLst>
            <pc:docMk/>
            <pc:sldMk cId="2614486431" sldId="289"/>
            <ac:spMk id="5" creationId="{A13F2247-9BED-B535-C9EF-BDFA83027BDA}"/>
          </ac:spMkLst>
        </pc:spChg>
        <pc:spChg chg="mod">
          <ac:chgData name="Wilson, Helen" userId="171fc4ef-7e32-4f06-8c8c-8b8f5e76aec2" providerId="ADAL" clId="{115273CC-376F-4024-B852-9CBAB21936AF}" dt="2024-10-22T14:05:32.020" v="2225" actId="962"/>
          <ac:spMkLst>
            <pc:docMk/>
            <pc:sldMk cId="2614486431" sldId="289"/>
            <ac:spMk id="6" creationId="{AE010ABE-DB98-B652-F194-3B9533579073}"/>
          </ac:spMkLst>
        </pc:spChg>
        <pc:spChg chg="mod">
          <ac:chgData name="Wilson, Helen" userId="171fc4ef-7e32-4f06-8c8c-8b8f5e76aec2" providerId="ADAL" clId="{115273CC-376F-4024-B852-9CBAB21936AF}" dt="2024-10-22T14:05:32.506" v="2226" actId="962"/>
          <ac:spMkLst>
            <pc:docMk/>
            <pc:sldMk cId="2614486431" sldId="289"/>
            <ac:spMk id="7" creationId="{F58C333B-3CCD-3026-84CC-59C377B40A31}"/>
          </ac:spMkLst>
        </pc:spChg>
        <pc:spChg chg="add mod ord">
          <ac:chgData name="Wilson, Helen" userId="171fc4ef-7e32-4f06-8c8c-8b8f5e76aec2" providerId="ADAL" clId="{115273CC-376F-4024-B852-9CBAB21936AF}" dt="2024-10-22T13:32:56.810" v="1105" actId="167"/>
          <ac:spMkLst>
            <pc:docMk/>
            <pc:sldMk cId="2614486431" sldId="289"/>
            <ac:spMk id="8" creationId="{D0BA10B8-3B9A-ECDA-6312-95D481763930}"/>
          </ac:spMkLst>
        </pc:spChg>
        <pc:picChg chg="mod">
          <ac:chgData name="Wilson, Helen" userId="171fc4ef-7e32-4f06-8c8c-8b8f5e76aec2" providerId="ADAL" clId="{115273CC-376F-4024-B852-9CBAB21936AF}" dt="2024-10-22T14:05:26.500" v="2223" actId="962"/>
          <ac:picMkLst>
            <pc:docMk/>
            <pc:sldMk cId="2614486431" sldId="289"/>
            <ac:picMk id="3" creationId="{3228269A-3EA2-71E2-D5FD-97105CC6FE3E}"/>
          </ac:picMkLst>
        </pc:picChg>
      </pc:sldChg>
      <pc:sldChg chg="addSp delSp modSp add mod">
        <pc:chgData name="Wilson, Helen" userId="171fc4ef-7e32-4f06-8c8c-8b8f5e76aec2" providerId="ADAL" clId="{115273CC-376F-4024-B852-9CBAB21936AF}" dt="2024-10-22T13:59:48.290" v="2041" actId="255"/>
        <pc:sldMkLst>
          <pc:docMk/>
          <pc:sldMk cId="3063060177" sldId="290"/>
        </pc:sldMkLst>
        <pc:spChg chg="del">
          <ac:chgData name="Wilson, Helen" userId="171fc4ef-7e32-4f06-8c8c-8b8f5e76aec2" providerId="ADAL" clId="{115273CC-376F-4024-B852-9CBAB21936AF}" dt="2024-10-22T13:14:29.583" v="271" actId="478"/>
          <ac:spMkLst>
            <pc:docMk/>
            <pc:sldMk cId="3063060177" sldId="290"/>
            <ac:spMk id="3" creationId="{10AE57FF-BB39-9E4E-B662-FDF3D6BEE890}"/>
          </ac:spMkLst>
        </pc:spChg>
        <pc:spChg chg="mod">
          <ac:chgData name="Wilson, Helen" userId="171fc4ef-7e32-4f06-8c8c-8b8f5e76aec2" providerId="ADAL" clId="{115273CC-376F-4024-B852-9CBAB21936AF}" dt="2024-10-22T13:59:48.290" v="2041" actId="255"/>
          <ac:spMkLst>
            <pc:docMk/>
            <pc:sldMk cId="3063060177" sldId="290"/>
            <ac:spMk id="5" creationId="{83F2A7D9-51E3-DBD3-2B90-77170896F66E}"/>
          </ac:spMkLst>
        </pc:spChg>
        <pc:spChg chg="add del mod">
          <ac:chgData name="Wilson, Helen" userId="171fc4ef-7e32-4f06-8c8c-8b8f5e76aec2" providerId="ADAL" clId="{115273CC-376F-4024-B852-9CBAB21936AF}" dt="2024-10-22T13:14:31.581" v="272" actId="478"/>
          <ac:spMkLst>
            <pc:docMk/>
            <pc:sldMk cId="3063060177" sldId="290"/>
            <ac:spMk id="7" creationId="{D50D1D13-38B7-4F6A-C07E-407F9C69C114}"/>
          </ac:spMkLst>
        </pc:spChg>
        <pc:picChg chg="add mod">
          <ac:chgData name="Wilson, Helen" userId="171fc4ef-7e32-4f06-8c8c-8b8f5e76aec2" providerId="ADAL" clId="{115273CC-376F-4024-B852-9CBAB21936AF}" dt="2024-10-22T13:49:05.808" v="1542" actId="962"/>
          <ac:picMkLst>
            <pc:docMk/>
            <pc:sldMk cId="3063060177" sldId="290"/>
            <ac:picMk id="9" creationId="{580C2A91-2BD8-E86D-465C-12B0A789DEB2}"/>
          </ac:picMkLst>
        </pc:picChg>
      </pc:sldChg>
      <pc:sldChg chg="addSp delSp modSp add mod ord">
        <pc:chgData name="Wilson, Helen" userId="171fc4ef-7e32-4f06-8c8c-8b8f5e76aec2" providerId="ADAL" clId="{115273CC-376F-4024-B852-9CBAB21936AF}" dt="2024-10-22T14:08:37.038" v="2354" actId="1076"/>
        <pc:sldMkLst>
          <pc:docMk/>
          <pc:sldMk cId="984171047" sldId="291"/>
        </pc:sldMkLst>
        <pc:spChg chg="mod">
          <ac:chgData name="Wilson, Helen" userId="171fc4ef-7e32-4f06-8c8c-8b8f5e76aec2" providerId="ADAL" clId="{115273CC-376F-4024-B852-9CBAB21936AF}" dt="2024-10-22T14:08:27.872" v="2352" actId="20577"/>
          <ac:spMkLst>
            <pc:docMk/>
            <pc:sldMk cId="984171047" sldId="291"/>
            <ac:spMk id="2" creationId="{DDB37EFC-19C2-14AD-EF5C-4DF1DB86E274}"/>
          </ac:spMkLst>
        </pc:spChg>
        <pc:spChg chg="mod">
          <ac:chgData name="Wilson, Helen" userId="171fc4ef-7e32-4f06-8c8c-8b8f5e76aec2" providerId="ADAL" clId="{115273CC-376F-4024-B852-9CBAB21936AF}" dt="2024-10-22T13:41:05.629" v="1269" actId="1076"/>
          <ac:spMkLst>
            <pc:docMk/>
            <pc:sldMk cId="984171047" sldId="291"/>
            <ac:spMk id="3" creationId="{10AE57FF-BB39-9E4E-B662-FDF3D6BEE890}"/>
          </ac:spMkLst>
        </pc:spChg>
        <pc:spChg chg="add del mod">
          <ac:chgData name="Wilson, Helen" userId="171fc4ef-7e32-4f06-8c8c-8b8f5e76aec2" providerId="ADAL" clId="{115273CC-376F-4024-B852-9CBAB21936AF}" dt="2024-10-22T13:38:54.043" v="1263" actId="478"/>
          <ac:spMkLst>
            <pc:docMk/>
            <pc:sldMk cId="984171047" sldId="291"/>
            <ac:spMk id="5" creationId="{CB611427-697D-4416-236D-AEBED9BC4287}"/>
          </ac:spMkLst>
        </pc:spChg>
        <pc:spChg chg="add mod">
          <ac:chgData name="Wilson, Helen" userId="171fc4ef-7e32-4f06-8c8c-8b8f5e76aec2" providerId="ADAL" clId="{115273CC-376F-4024-B852-9CBAB21936AF}" dt="2024-10-22T13:42:27.751" v="1282" actId="3626"/>
          <ac:spMkLst>
            <pc:docMk/>
            <pc:sldMk cId="984171047" sldId="291"/>
            <ac:spMk id="10" creationId="{3D25ADC6-8110-8890-742E-DF4A7EE0E14B}"/>
          </ac:spMkLst>
        </pc:spChg>
        <pc:picChg chg="add mod">
          <ac:chgData name="Wilson, Helen" userId="171fc4ef-7e32-4f06-8c8c-8b8f5e76aec2" providerId="ADAL" clId="{115273CC-376F-4024-B852-9CBAB21936AF}" dt="2024-10-22T14:08:37.038" v="2354" actId="1076"/>
          <ac:picMkLst>
            <pc:docMk/>
            <pc:sldMk cId="984171047" sldId="291"/>
            <ac:picMk id="7" creationId="{CBD8D0E9-3B07-733D-BE34-FD656A802DB0}"/>
          </ac:picMkLst>
        </pc:picChg>
        <pc:picChg chg="add mod">
          <ac:chgData name="Wilson, Helen" userId="171fc4ef-7e32-4f06-8c8c-8b8f5e76aec2" providerId="ADAL" clId="{115273CC-376F-4024-B852-9CBAB21936AF}" dt="2024-10-22T14:08:32.604" v="2353" actId="1076"/>
          <ac:picMkLst>
            <pc:docMk/>
            <pc:sldMk cId="984171047" sldId="291"/>
            <ac:picMk id="9" creationId="{851CE1C6-DA99-E632-8B9B-DB1EEB8DBEFE}"/>
          </ac:picMkLst>
        </pc:picChg>
      </pc:sldChg>
      <pc:sldChg chg="delSp modSp add mod">
        <pc:chgData name="Wilson, Helen" userId="171fc4ef-7e32-4f06-8c8c-8b8f5e76aec2" providerId="ADAL" clId="{115273CC-376F-4024-B852-9CBAB21936AF}" dt="2024-10-22T14:08:03.021" v="2324" actId="20577"/>
        <pc:sldMkLst>
          <pc:docMk/>
          <pc:sldMk cId="489026788" sldId="300"/>
        </pc:sldMkLst>
        <pc:spChg chg="mod">
          <ac:chgData name="Wilson, Helen" userId="171fc4ef-7e32-4f06-8c8c-8b8f5e76aec2" providerId="ADAL" clId="{115273CC-376F-4024-B852-9CBAB21936AF}" dt="2024-10-22T14:08:03.021" v="2324" actId="20577"/>
          <ac:spMkLst>
            <pc:docMk/>
            <pc:sldMk cId="489026788" sldId="300"/>
            <ac:spMk id="3" creationId="{AD62C549-0ED5-9604-C3C8-0432002AF475}"/>
          </ac:spMkLst>
        </pc:spChg>
        <pc:picChg chg="del">
          <ac:chgData name="Wilson, Helen" userId="171fc4ef-7e32-4f06-8c8c-8b8f5e76aec2" providerId="ADAL" clId="{115273CC-376F-4024-B852-9CBAB21936AF}" dt="2024-10-22T13:43:04.277" v="1306" actId="478"/>
          <ac:picMkLst>
            <pc:docMk/>
            <pc:sldMk cId="489026788" sldId="300"/>
            <ac:picMk id="5" creationId="{3DB72493-F09D-C07D-6B4F-DF63C378E9B3}"/>
          </ac:picMkLst>
        </pc:picChg>
        <pc:picChg chg="mod">
          <ac:chgData name="Wilson, Helen" userId="171fc4ef-7e32-4f06-8c8c-8b8f5e76aec2" providerId="ADAL" clId="{115273CC-376F-4024-B852-9CBAB21936AF}" dt="2024-10-22T14:07:53.690" v="2323" actId="1038"/>
          <ac:picMkLst>
            <pc:docMk/>
            <pc:sldMk cId="489026788" sldId="300"/>
            <ac:picMk id="7" creationId="{2BCEECCF-7A65-E2A5-4274-93E4942C10CF}"/>
          </ac:picMkLst>
        </pc:picChg>
      </pc:sldChg>
      <pc:sldChg chg="modSp add mod">
        <pc:chgData name="Wilson, Helen" userId="171fc4ef-7e32-4f06-8c8c-8b8f5e76aec2" providerId="ADAL" clId="{115273CC-376F-4024-B852-9CBAB21936AF}" dt="2024-10-22T14:04:11.772" v="2128" actId="113"/>
        <pc:sldMkLst>
          <pc:docMk/>
          <pc:sldMk cId="3647845413" sldId="301"/>
        </pc:sldMkLst>
        <pc:spChg chg="mod">
          <ac:chgData name="Wilson, Helen" userId="171fc4ef-7e32-4f06-8c8c-8b8f5e76aec2" providerId="ADAL" clId="{115273CC-376F-4024-B852-9CBAB21936AF}" dt="2024-10-22T14:04:11.772" v="2128" actId="113"/>
          <ac:spMkLst>
            <pc:docMk/>
            <pc:sldMk cId="3647845413" sldId="301"/>
            <ac:spMk id="2" creationId="{DDB37EFC-19C2-14AD-EF5C-4DF1DB86E274}"/>
          </ac:spMkLst>
        </pc:spChg>
        <pc:spChg chg="mod">
          <ac:chgData name="Wilson, Helen" userId="171fc4ef-7e32-4f06-8c8c-8b8f5e76aec2" providerId="ADAL" clId="{115273CC-376F-4024-B852-9CBAB21936AF}" dt="2024-10-22T13:59:35.440" v="2040" actId="27636"/>
          <ac:spMkLst>
            <pc:docMk/>
            <pc:sldMk cId="3647845413" sldId="301"/>
            <ac:spMk id="3" creationId="{10AE57FF-BB39-9E4E-B662-FDF3D6BEE890}"/>
          </ac:spMkLst>
        </pc:spChg>
      </pc:sldChg>
      <pc:sldChg chg="addSp delSp modSp add mod">
        <pc:chgData name="Wilson, Helen" userId="171fc4ef-7e32-4f06-8c8c-8b8f5e76aec2" providerId="ADAL" clId="{115273CC-376F-4024-B852-9CBAB21936AF}" dt="2024-10-22T14:06:30.579" v="2312" actId="962"/>
        <pc:sldMkLst>
          <pc:docMk/>
          <pc:sldMk cId="1323914095" sldId="302"/>
        </pc:sldMkLst>
        <pc:spChg chg="mod">
          <ac:chgData name="Wilson, Helen" userId="171fc4ef-7e32-4f06-8c8c-8b8f5e76aec2" providerId="ADAL" clId="{115273CC-376F-4024-B852-9CBAB21936AF}" dt="2024-10-22T13:51:07.173" v="1592" actId="20577"/>
          <ac:spMkLst>
            <pc:docMk/>
            <pc:sldMk cId="1323914095" sldId="302"/>
            <ac:spMk id="2" creationId="{DDB37EFC-19C2-14AD-EF5C-4DF1DB86E274}"/>
          </ac:spMkLst>
        </pc:spChg>
        <pc:spChg chg="mod">
          <ac:chgData name="Wilson, Helen" userId="171fc4ef-7e32-4f06-8c8c-8b8f5e76aec2" providerId="ADAL" clId="{115273CC-376F-4024-B852-9CBAB21936AF}" dt="2024-10-22T14:00:22.205" v="2047" actId="1076"/>
          <ac:spMkLst>
            <pc:docMk/>
            <pc:sldMk cId="1323914095" sldId="302"/>
            <ac:spMk id="3" creationId="{10AE57FF-BB39-9E4E-B662-FDF3D6BEE890}"/>
          </ac:spMkLst>
        </pc:spChg>
        <pc:spChg chg="del">
          <ac:chgData name="Wilson, Helen" userId="171fc4ef-7e32-4f06-8c8c-8b8f5e76aec2" providerId="ADAL" clId="{115273CC-376F-4024-B852-9CBAB21936AF}" dt="2024-10-22T13:51:19.606" v="1598" actId="478"/>
          <ac:spMkLst>
            <pc:docMk/>
            <pc:sldMk cId="1323914095" sldId="302"/>
            <ac:spMk id="10" creationId="{3D25ADC6-8110-8890-742E-DF4A7EE0E14B}"/>
          </ac:spMkLst>
        </pc:spChg>
        <pc:picChg chg="add mod">
          <ac:chgData name="Wilson, Helen" userId="171fc4ef-7e32-4f06-8c8c-8b8f5e76aec2" providerId="ADAL" clId="{115273CC-376F-4024-B852-9CBAB21936AF}" dt="2024-10-22T14:06:30.579" v="2312" actId="962"/>
          <ac:picMkLst>
            <pc:docMk/>
            <pc:sldMk cId="1323914095" sldId="302"/>
            <ac:picMk id="6" creationId="{5732EAA9-27C8-6730-86F9-B0499468C522}"/>
          </ac:picMkLst>
        </pc:picChg>
        <pc:picChg chg="del">
          <ac:chgData name="Wilson, Helen" userId="171fc4ef-7e32-4f06-8c8c-8b8f5e76aec2" providerId="ADAL" clId="{115273CC-376F-4024-B852-9CBAB21936AF}" dt="2024-10-22T13:51:01.483" v="1575" actId="478"/>
          <ac:picMkLst>
            <pc:docMk/>
            <pc:sldMk cId="1323914095" sldId="302"/>
            <ac:picMk id="7" creationId="{CBD8D0E9-3B07-733D-BE34-FD656A802DB0}"/>
          </ac:picMkLst>
        </pc:picChg>
        <pc:picChg chg="del">
          <ac:chgData name="Wilson, Helen" userId="171fc4ef-7e32-4f06-8c8c-8b8f5e76aec2" providerId="ADAL" clId="{115273CC-376F-4024-B852-9CBAB21936AF}" dt="2024-10-22T13:51:01.483" v="1575" actId="478"/>
          <ac:picMkLst>
            <pc:docMk/>
            <pc:sldMk cId="1323914095" sldId="302"/>
            <ac:picMk id="9" creationId="{851CE1C6-DA99-E632-8B9B-DB1EEB8DBEFE}"/>
          </ac:picMkLst>
        </pc:picChg>
      </pc:sldChg>
      <pc:sldChg chg="addSp delSp modSp add mod">
        <pc:chgData name="Wilson, Helen" userId="171fc4ef-7e32-4f06-8c8c-8b8f5e76aec2" providerId="ADAL" clId="{115273CC-376F-4024-B852-9CBAB21936AF}" dt="2024-10-22T14:09:41.605" v="2386" actId="113"/>
        <pc:sldMkLst>
          <pc:docMk/>
          <pc:sldMk cId="462450332" sldId="303"/>
        </pc:sldMkLst>
        <pc:spChg chg="mod">
          <ac:chgData name="Wilson, Helen" userId="171fc4ef-7e32-4f06-8c8c-8b8f5e76aec2" providerId="ADAL" clId="{115273CC-376F-4024-B852-9CBAB21936AF}" dt="2024-10-22T14:09:32.406" v="2385" actId="1037"/>
          <ac:spMkLst>
            <pc:docMk/>
            <pc:sldMk cId="462450332" sldId="303"/>
            <ac:spMk id="2" creationId="{DDB37EFC-19C2-14AD-EF5C-4DF1DB86E274}"/>
          </ac:spMkLst>
        </pc:spChg>
        <pc:spChg chg="del mod">
          <ac:chgData name="Wilson, Helen" userId="171fc4ef-7e32-4f06-8c8c-8b8f5e76aec2" providerId="ADAL" clId="{115273CC-376F-4024-B852-9CBAB21936AF}" dt="2024-10-22T13:56:42.189" v="1952" actId="478"/>
          <ac:spMkLst>
            <pc:docMk/>
            <pc:sldMk cId="462450332" sldId="303"/>
            <ac:spMk id="3" creationId="{10AE57FF-BB39-9E4E-B662-FDF3D6BEE890}"/>
          </ac:spMkLst>
        </pc:spChg>
        <pc:spChg chg="add mod">
          <ac:chgData name="Wilson, Helen" userId="171fc4ef-7e32-4f06-8c8c-8b8f5e76aec2" providerId="ADAL" clId="{115273CC-376F-4024-B852-9CBAB21936AF}" dt="2024-10-22T14:09:41.605" v="2386" actId="113"/>
          <ac:spMkLst>
            <pc:docMk/>
            <pc:sldMk cId="462450332" sldId="303"/>
            <ac:spMk id="7" creationId="{0E140193-0575-8062-15C6-B2862B844950}"/>
          </ac:spMkLst>
        </pc:spChg>
        <pc:picChg chg="add mod">
          <ac:chgData name="Wilson, Helen" userId="171fc4ef-7e32-4f06-8c8c-8b8f5e76aec2" providerId="ADAL" clId="{115273CC-376F-4024-B852-9CBAB21936AF}" dt="2024-10-22T13:57:45.439" v="2026" actId="1037"/>
          <ac:picMkLst>
            <pc:docMk/>
            <pc:sldMk cId="462450332" sldId="303"/>
            <ac:picMk id="5" creationId="{B574D704-9143-9007-F697-FF28BBAA7AA9}"/>
          </ac:picMkLst>
        </pc:picChg>
        <pc:picChg chg="del">
          <ac:chgData name="Wilson, Helen" userId="171fc4ef-7e32-4f06-8c8c-8b8f5e76aec2" providerId="ADAL" clId="{115273CC-376F-4024-B852-9CBAB21936AF}" dt="2024-10-22T13:56:11.929" v="1948" actId="478"/>
          <ac:picMkLst>
            <pc:docMk/>
            <pc:sldMk cId="462450332" sldId="303"/>
            <ac:picMk id="6" creationId="{5732EAA9-27C8-6730-86F9-B0499468C5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5A491-A5A1-45DD-8C1B-BCC1487F130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7715-75DB-440E-9628-19D4DC8B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8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7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5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5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3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216C-A255-4812-889E-B7D66554BB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9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216C-A255-4812-889E-B7D66554BB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1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4484-EBA0-8180-EEAC-D92946F16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C28F9-585E-86C5-6A8A-BF770658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F568-EAF3-8118-252D-6F0638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0F85-5A05-6F16-F4D4-B7B85652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5B97-D61C-82DE-A3F8-B9868C35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A1D0-5788-BB89-8584-2E5BBA07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AC6E4-03D3-08C4-0071-9EF37F5C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3B4C7-DCD1-C60E-4FCC-410394D9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97C7-5C72-A9E2-40AF-108A9C66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1AB1-D6CE-F716-D468-41D2546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72021-AA5B-AD64-A140-90C405EF9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101C-CA75-E61C-F0BF-DC9DD6356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DE44-6520-60AE-EC62-6A175A77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744D-A2B4-C3CE-8DD5-E3D0C078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4A49A-DBB4-65E5-A4D2-19A155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F2AE-BC74-B6BF-123C-A5D7F258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D8D4-5867-3173-A36D-587BE875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3450-DE9C-1326-5323-DD1A24D0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FE59-CE65-023A-80FB-8482F8CC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28CA1-9EB1-AE1E-16A9-8300DB9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0BB1-45CA-504D-FBDA-BFA0E105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C2D1-7737-2442-D2EE-83809BA5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21FF-67F8-E38D-B7BD-3D6CC8DD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6EF6-B541-9666-0B28-FAC44B2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ED70-8466-DC34-6CD1-A5543C54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2936-E651-FF22-54C3-9BE951A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4F50-4556-4CD2-8F2C-704D0BD67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1082F-42AB-BB02-1607-83C997286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BF21-1AFC-5BCC-CC18-B1E6313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675E5-CA60-B661-296B-F2B13E55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C712E-6DE4-F9DE-0B73-3B784991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4E5E-F725-4837-D46B-162C5125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F3E3-F624-4A28-2DE3-534326A7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A583C-18F9-EEF9-80F5-75F03CA9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04211-B9FF-35C4-19D0-9B46611B2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B6031-90E8-61F8-AC01-D6AC9DC28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5335B-027F-648C-8837-C618E17D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3D2DC-863C-262E-DEFA-E42F96B5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1E568-3219-7CC4-C199-13712591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6FDA-86F8-8686-5FBB-00052B87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E555C-A969-8201-D585-910315B2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AA937-2E3C-E1CA-6391-38F1D019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B464-838A-F03E-47B9-B7E2F3C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9094B-8718-9E09-5E1F-EB6F0698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1D0EE-59C2-934E-B8B1-70D56926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FA76-F325-474B-D939-9BACAA5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41A2-F849-02CC-CFB4-EBB9BBBB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3099-5DEE-B143-C963-D72974EF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446DA-1248-72C7-08C0-5DE0F27B1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2DA72-F758-7454-D072-27C6CA08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ECBB8-EF82-1963-E88A-E73FE20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AEFE-03D1-E357-4E54-A9EC0493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0E8D-5361-A2EE-DD14-772AAA5C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05926-F167-492B-106F-1233DE337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687BB-8EFD-F0E9-FE9C-9F7F6BD43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5102-790B-647C-1FA6-1A132536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9FFD4-7E35-7621-8897-C3D4F04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A5783-7C2A-928D-8509-94B93AEC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0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077E4-7874-78A2-C867-0DA4991B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72895-BF36-CDA7-059C-9C94A907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5397-E001-46D8-6D57-DE63B6386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2A52-025E-4FBB-A146-063E1C7D19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90D11-0BC1-C7BC-6470-39FD1786D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257F-9A69-65B1-5038-8DD4D502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CA2Pvu_v13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kGMKrUS9uo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welllivebetter.co.uk/" TargetMode="External"/><Relationship Id="rId2" Type="http://schemas.openxmlformats.org/officeDocument/2006/relationships/hyperlink" Target="https://www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sgscol.ac.uk/" TargetMode="External"/><Relationship Id="rId4" Type="http://schemas.openxmlformats.org/officeDocument/2006/relationships/hyperlink" Target="https://worcestershiregrowthhub.co.uk/inclusive-employment-suppor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d.docs.live.net/6bae315b220e8d82/Desktop/GlousStroud/StudentLearning/Library%20session%20SGS/ReadingOrder_demo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.docs.live.net/6bae315b220e8d82/Desktop/GlousStroud/StudentLearning/Student%20session%20SGS/BasicDemoDoc.docx" TargetMode="External"/><Relationship Id="rId5" Type="http://schemas.openxmlformats.org/officeDocument/2006/relationships/hyperlink" Target="http://www.learntoenable.co.uk/sgs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toenable.co.uk/s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toenable.co.uk/_files/ugd/ba4831_04465197c23f400093f17069a323113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7rItjjK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toenable.co.uk/_files/ugd/ba4831_004ba627a67646edaf5a0ad37e7ad25d.docx?dn=HashtagsDocReadOutLoud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5C34C1-C938-2D9E-9171-59B788E34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46624"/>
            <a:ext cx="12192000" cy="2583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9DBFE-367E-0FB9-D789-34B936D5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92" y="1346624"/>
            <a:ext cx="9633908" cy="1996344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Accessible content creation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9AFA5-1007-E5B6-F02D-52E29CB87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658" y="4279465"/>
            <a:ext cx="4310089" cy="1759016"/>
          </a:xfrm>
        </p:spPr>
        <p:txBody>
          <a:bodyPr/>
          <a:lstStyle/>
          <a:p>
            <a:br>
              <a:rPr lang="en-GB" b="1" dirty="0"/>
            </a:br>
            <a:endParaRPr lang="en-GB" b="1" dirty="0"/>
          </a:p>
          <a:p>
            <a:r>
              <a:rPr lang="en-GB" sz="1600" dirty="0"/>
              <a:t>Learn to Enable Digital for Everyone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CFE88-CE74-D9A2-1341-1EB8A25D8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76" y="5032352"/>
            <a:ext cx="863773" cy="781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18FE0-3F00-B831-CE46-9A9CD1F7E13F}"/>
              </a:ext>
            </a:extLst>
          </p:cNvPr>
          <p:cNvSpPr txBox="1"/>
          <p:nvPr/>
        </p:nvSpPr>
        <p:spPr>
          <a:xfrm>
            <a:off x="2767533" y="5417411"/>
            <a:ext cx="3224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www.LearnToEnable.co.uk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DBD218-91F4-2A29-C51B-999F3600C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863768" y="5417411"/>
            <a:ext cx="2904605" cy="0"/>
          </a:xfrm>
          <a:prstGeom prst="line">
            <a:avLst/>
          </a:prstGeom>
          <a:ln w="190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ey whirlwind illustration">
            <a:extLst>
              <a:ext uri="{FF2B5EF4-FFF2-40B4-BE49-F238E27FC236}">
                <a16:creationId xmlns:a16="http://schemas.microsoft.com/office/drawing/2014/main" id="{DAF05D49-6FD1-15D8-1D36-223D5C624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22" y="113326"/>
            <a:ext cx="3924124" cy="62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6488-AAFC-1CDE-20D7-D641DAC99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37EFC-19C2-14AD-EF5C-4DF1DB8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8163"/>
            <a:ext cx="11147323" cy="1325563"/>
          </a:xfrm>
        </p:spPr>
        <p:txBody>
          <a:bodyPr/>
          <a:lstStyle/>
          <a:p>
            <a:r>
              <a:rPr lang="en-GB" dirty="0"/>
              <a:t>How might these get accidentally interpreted?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2A7D9-51E3-DBD3-2B90-77170896F66E}"/>
              </a:ext>
            </a:extLst>
          </p:cNvPr>
          <p:cNvSpPr txBox="1">
            <a:spLocks/>
          </p:cNvSpPr>
          <p:nvPr/>
        </p:nvSpPr>
        <p:spPr>
          <a:xfrm>
            <a:off x="1553496" y="1465005"/>
            <a:ext cx="10432025" cy="5260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/>
              <a:t>#davistherapists		</a:t>
            </a:r>
          </a:p>
          <a:p>
            <a:r>
              <a:rPr lang="en-GB" sz="3500" dirty="0"/>
              <a:t>#DavisTherapists</a:t>
            </a:r>
            <a:br>
              <a:rPr lang="en-GB" sz="3500" dirty="0"/>
            </a:br>
            <a:endParaRPr lang="en-GB" sz="3500" dirty="0"/>
          </a:p>
          <a:p>
            <a:r>
              <a:rPr lang="en-GB" sz="3500" dirty="0"/>
              <a:t>#powergenitalia			</a:t>
            </a:r>
          </a:p>
          <a:p>
            <a:r>
              <a:rPr lang="en-GB" sz="3500" dirty="0"/>
              <a:t>#PowergenItalia</a:t>
            </a:r>
            <a:br>
              <a:rPr lang="en-GB" sz="3500" dirty="0"/>
            </a:br>
            <a:endParaRPr lang="en-GB" sz="3500" dirty="0"/>
          </a:p>
          <a:p>
            <a:r>
              <a:rPr lang="en-GB" sz="3500" dirty="0"/>
              <a:t>#whoremembers</a:t>
            </a:r>
          </a:p>
          <a:p>
            <a:r>
              <a:rPr lang="en-GB" sz="3500" dirty="0"/>
              <a:t>#WhoRemembers</a:t>
            </a:r>
          </a:p>
          <a:p>
            <a:endParaRPr lang="en-GB" sz="3500" dirty="0"/>
          </a:p>
          <a:p>
            <a:r>
              <a:rPr lang="en-GB" sz="3500" dirty="0"/>
              <a:t>#susanalbumparty</a:t>
            </a:r>
          </a:p>
          <a:p>
            <a:r>
              <a:rPr lang="en-GB" sz="3500" dirty="0"/>
              <a:t>#SusanAlbumParty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/>
          </a:p>
        </p:txBody>
      </p:sp>
      <p:pic>
        <p:nvPicPr>
          <p:cNvPr id="9" name="Picture 8" descr="A yellow emoji with hands covering eyes">
            <a:extLst>
              <a:ext uri="{FF2B5EF4-FFF2-40B4-BE49-F238E27FC236}">
                <a16:creationId xmlns:a16="http://schemas.microsoft.com/office/drawing/2014/main" id="{580C2A91-2BD8-E86D-465C-12B0A789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9" y="2003317"/>
            <a:ext cx="3519953" cy="3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6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Emojis as bullet points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26" y="1302773"/>
            <a:ext cx="6672577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Avoid using emojis instead of bullet points: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acknowledge that the conversation about menopause transition in the workplace: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Finger pointing is valid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Finger pointing is required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Finger pointing in necessary </a:t>
            </a:r>
          </a:p>
        </p:txBody>
      </p:sp>
      <p:pic>
        <p:nvPicPr>
          <p:cNvPr id="7" name="Picture 6" descr="Menopause full poster visual with organisation details blanked out.">
            <a:extLst>
              <a:ext uri="{FF2B5EF4-FFF2-40B4-BE49-F238E27FC236}">
                <a16:creationId xmlns:a16="http://schemas.microsoft.com/office/drawing/2014/main" id="{2BCEECCF-7A65-E2A5-4274-93E4942C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63" y="299129"/>
            <a:ext cx="4774221" cy="62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6488-AAFC-1CDE-20D7-D641DAC99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37EFC-19C2-14AD-EF5C-4DF1DB8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8163"/>
            <a:ext cx="11147323" cy="1325563"/>
          </a:xfrm>
        </p:spPr>
        <p:txBody>
          <a:bodyPr/>
          <a:lstStyle/>
          <a:p>
            <a:r>
              <a:rPr lang="en-GB" b="1" dirty="0"/>
              <a:t>Emoji examples – have you ever done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57FF-BB39-9E4E-B662-FDF3D6BE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7" y="5845736"/>
            <a:ext cx="4667863" cy="887773"/>
          </a:xfrm>
        </p:spPr>
        <p:txBody>
          <a:bodyPr>
            <a:normAutofit/>
          </a:bodyPr>
          <a:lstStyle/>
          <a:p>
            <a:r>
              <a:rPr lang="en-GB" sz="3600" dirty="0">
                <a:hlinkClick r:id="rId2"/>
              </a:rPr>
              <a:t>Emoji bullet points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8D0E9-3B07-733D-BE34-FD656A80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8" y="2195120"/>
            <a:ext cx="5509308" cy="3232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CE1C6-DA99-E632-8B9B-DB1EEB8DB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61" y="1045527"/>
            <a:ext cx="3756986" cy="43818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25ADC6-8110-8890-742E-DF4A7EE0E14B}"/>
              </a:ext>
            </a:extLst>
          </p:cNvPr>
          <p:cNvSpPr txBox="1">
            <a:spLocks/>
          </p:cNvSpPr>
          <p:nvPr/>
        </p:nvSpPr>
        <p:spPr>
          <a:xfrm>
            <a:off x="7245842" y="5845735"/>
            <a:ext cx="4667863" cy="88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hlinkClick r:id="rId5"/>
              </a:rPr>
              <a:t>Emoji overuse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8417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6488-AAFC-1CDE-20D7-D641DAC99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37EFC-19C2-14AD-EF5C-4DF1DB8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8163"/>
            <a:ext cx="11147323" cy="1325563"/>
          </a:xfrm>
        </p:spPr>
        <p:txBody>
          <a:bodyPr/>
          <a:lstStyle/>
          <a:p>
            <a:r>
              <a:rPr lang="en-GB" b="1" dirty="0"/>
              <a:t>Web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57FF-BB39-9E4E-B662-FDF3D6BE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9" y="1568704"/>
            <a:ext cx="10232921" cy="4753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if I said I could teach you how to do a big part of job in just a </a:t>
            </a:r>
            <a:r>
              <a:rPr lang="en-GB" b="1" dirty="0"/>
              <a:t>couple of minutes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Tab / shift / arrow keys / enter / spacebar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r>
              <a:rPr lang="en-GB" dirty="0">
                <a:hlinkClick r:id="rId2"/>
              </a:rPr>
              <a:t>NHS Website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>
                <a:hlinkClick r:id="rId3"/>
              </a:rPr>
              <a:t>Health website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>
                <a:hlinkClick r:id="rId4"/>
              </a:rPr>
              <a:t>Inclusion website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>
                <a:hlinkClick r:id="rId5"/>
              </a:rPr>
              <a:t>College website</a:t>
            </a:r>
            <a:endParaRPr lang="en-GB" dirty="0"/>
          </a:p>
        </p:txBody>
      </p:sp>
      <p:pic>
        <p:nvPicPr>
          <p:cNvPr id="6" name="Picture 5" descr="An Amazon Fire Stick remote control">
            <a:extLst>
              <a:ext uri="{FF2B5EF4-FFF2-40B4-BE49-F238E27FC236}">
                <a16:creationId xmlns:a16="http://schemas.microsoft.com/office/drawing/2014/main" id="{5732EAA9-27C8-6730-86F9-B0499468C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979" y="3429000"/>
            <a:ext cx="3999621" cy="24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6488-AAFC-1CDE-20D7-D641DAC99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37EFC-19C2-14AD-EF5C-4DF1DB8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8" y="-28163"/>
            <a:ext cx="11147323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What </a:t>
            </a:r>
            <a:r>
              <a:rPr lang="en-GB" b="1" dirty="0">
                <a:latin typeface="+mn-lt"/>
              </a:rPr>
              <a:t>one tip </a:t>
            </a:r>
            <a:r>
              <a:rPr lang="en-GB" dirty="0">
                <a:latin typeface="+mn-lt"/>
              </a:rPr>
              <a:t>will you take away and apply?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D704-9143-9007-F697-FF28BBAA7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52" b="-2"/>
          <a:stretch/>
        </p:blipFill>
        <p:spPr>
          <a:xfrm>
            <a:off x="3" y="1213187"/>
            <a:ext cx="5024282" cy="565101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40193-0575-8062-15C6-B2862B844950}"/>
              </a:ext>
            </a:extLst>
          </p:cNvPr>
          <p:cNvSpPr txBox="1"/>
          <p:nvPr/>
        </p:nvSpPr>
        <p:spPr>
          <a:xfrm>
            <a:off x="5732206" y="2459504"/>
            <a:ext cx="5861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Thank you for attending!</a:t>
            </a:r>
          </a:p>
          <a:p>
            <a:endParaRPr lang="en-GB" sz="4000" dirty="0"/>
          </a:p>
          <a:p>
            <a:r>
              <a:rPr lang="en-GB" sz="40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6245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Extension workshop activity</a:t>
            </a:r>
          </a:p>
        </p:txBody>
      </p:sp>
      <p:pic>
        <p:nvPicPr>
          <p:cNvPr id="14" name="Picture 13" descr="SCULPT documents structure, colour &amp; contrast, use of images, links, plain english and tables.">
            <a:extLst>
              <a:ext uri="{FF2B5EF4-FFF2-40B4-BE49-F238E27FC236}">
                <a16:creationId xmlns:a16="http://schemas.microsoft.com/office/drawing/2014/main" id="{1D0B69C3-1391-B948-BA0D-4EF92E95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5" y="1440286"/>
            <a:ext cx="5356373" cy="3053056"/>
          </a:xfrm>
          <a:prstGeom prst="rect">
            <a:avLst/>
          </a:prstGeom>
        </p:spPr>
      </p:pic>
      <p:pic>
        <p:nvPicPr>
          <p:cNvPr id="11" name="Picture 10" descr="SLIDE styles, links, images, design and evaluation">
            <a:extLst>
              <a:ext uri="{FF2B5EF4-FFF2-40B4-BE49-F238E27FC236}">
                <a16:creationId xmlns:a16="http://schemas.microsoft.com/office/drawing/2014/main" id="{ED545B40-E17F-6301-6135-E34423B06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42" y="1440286"/>
            <a:ext cx="5670767" cy="3159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5AC4CA-A681-3EE5-29B8-2BBCC0CACC36}"/>
              </a:ext>
            </a:extLst>
          </p:cNvPr>
          <p:cNvSpPr txBox="1"/>
          <p:nvPr/>
        </p:nvSpPr>
        <p:spPr>
          <a:xfrm>
            <a:off x="1819987" y="4719485"/>
            <a:ext cx="9123316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Workshop templates: </a:t>
            </a:r>
            <a:r>
              <a:rPr lang="en-GB" sz="2800" dirty="0">
                <a:hlinkClick r:id="rId5"/>
              </a:rPr>
              <a:t>www.learntoenable.co.uk/sgs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105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hlinkClick r:id="rId6"/>
              </a:rPr>
              <a:t>Word document checker and demonstration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hlinkClick r:id="rId7"/>
              </a:rPr>
              <a:t>PowerPoint infographic checker and demonstration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Headings in tables</a:t>
            </a:r>
          </a:p>
        </p:txBody>
      </p:sp>
    </p:spTree>
    <p:extLst>
      <p:ext uri="{BB962C8B-B14F-4D97-AF65-F5344CB8AC3E}">
        <p14:creationId xmlns:p14="http://schemas.microsoft.com/office/powerpoint/2010/main" val="25534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9A1669-1746-7B4F-8C03-47028A8A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7FE1DD-6F74-F162-FEAE-957652C59D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092" y="214402"/>
            <a:ext cx="11459817" cy="12618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awareness is important: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accessibility checkers don’t cover everything - PowerPoint: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FDD97D-B5FA-E4E8-1B71-469B33E66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9228"/>
              </p:ext>
            </p:extLst>
          </p:nvPr>
        </p:nvGraphicFramePr>
        <p:xfrm>
          <a:off x="366091" y="2106048"/>
          <a:ext cx="11459818" cy="397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909">
                  <a:extLst>
                    <a:ext uri="{9D8B030D-6E8A-4147-A177-3AD203B41FA5}">
                      <a16:colId xmlns:a16="http://schemas.microsoft.com/office/drawing/2014/main" val="1366236466"/>
                    </a:ext>
                  </a:extLst>
                </a:gridCol>
                <a:gridCol w="5729909">
                  <a:extLst>
                    <a:ext uri="{9D8B030D-6E8A-4147-A177-3AD203B41FA5}">
                      <a16:colId xmlns:a16="http://schemas.microsoft.com/office/drawing/2014/main" val="1635550124"/>
                    </a:ext>
                  </a:extLst>
                </a:gridCol>
              </a:tblGrid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It covers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 does not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6713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Titles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Descriptive hyperlinks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05687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Alt text on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Use of fonts or capitals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8594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Alt text on shapes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Colour contrast of text and background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8225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Reading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The amount of content on slides or clear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1756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Items that are grouped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Grouped items, text in shapes for exporting to 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0755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Tables – merged and </a:t>
                      </a:r>
                      <a:r>
                        <a:rPr lang="en-GB" sz="2000"/>
                        <a:t>split cells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Images of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62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9A1669-1746-7B4F-8C03-47028A8A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7FE1DD-6F74-F162-FEAE-957652C59D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091" y="552956"/>
            <a:ext cx="1145981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Word accessibility checker also does not cover everything: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FDD97D-B5FA-E4E8-1B71-469B33E66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34421"/>
              </p:ext>
            </p:extLst>
          </p:nvPr>
        </p:nvGraphicFramePr>
        <p:xfrm>
          <a:off x="366091" y="2106048"/>
          <a:ext cx="11459818" cy="410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909">
                  <a:extLst>
                    <a:ext uri="{9D8B030D-6E8A-4147-A177-3AD203B41FA5}">
                      <a16:colId xmlns:a16="http://schemas.microsoft.com/office/drawing/2014/main" val="1366236466"/>
                    </a:ext>
                  </a:extLst>
                </a:gridCol>
                <a:gridCol w="5729909">
                  <a:extLst>
                    <a:ext uri="{9D8B030D-6E8A-4147-A177-3AD203B41FA5}">
                      <a16:colId xmlns:a16="http://schemas.microsoft.com/office/drawing/2014/main" val="1635550124"/>
                    </a:ext>
                  </a:extLst>
                </a:gridCol>
              </a:tblGrid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It covers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 does not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6713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Colour 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Descriptive hyperlinks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05687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Alt text on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Use of fonts, alignment or capitals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8594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Items not inline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Clear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8225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b="1" dirty="0"/>
                        <a:t>Note: </a:t>
                      </a:r>
                      <a:r>
                        <a:rPr lang="en-GB" sz="2000" dirty="0"/>
                        <a:t>Headings are in a different part of the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Headings are in navigation pane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1756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Tables – merged and split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Grouped items (PDF implications)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Text boxes (PDF implications)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0755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Reading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Images of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8172C7-7D61-2EDF-6695-589CD6F3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FBB5-039B-107C-CB4D-8097391F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213188"/>
          </a:xfrm>
        </p:spPr>
        <p:txBody>
          <a:bodyPr/>
          <a:lstStyle/>
          <a:p>
            <a:r>
              <a:rPr lang="en-GB" b="1" dirty="0"/>
              <a:t>This session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18D4-C001-2CDB-12AA-CFFA0048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445"/>
            <a:ext cx="10515600" cy="4384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Discussing examples of accessible content</a:t>
            </a:r>
          </a:p>
          <a:p>
            <a:pPr>
              <a:lnSpc>
                <a:spcPct val="150000"/>
              </a:lnSpc>
            </a:pPr>
            <a:r>
              <a:rPr lang="en-GB" dirty="0"/>
              <a:t>A mini workshop of some simple concepts</a:t>
            </a:r>
          </a:p>
          <a:p>
            <a:pPr>
              <a:lnSpc>
                <a:spcPct val="150000"/>
              </a:lnSpc>
            </a:pPr>
            <a:r>
              <a:rPr lang="en-GB" dirty="0"/>
              <a:t>What could be your </a:t>
            </a:r>
            <a:r>
              <a:rPr lang="en-GB" b="1" dirty="0"/>
              <a:t>one accessible thing </a:t>
            </a:r>
            <a:r>
              <a:rPr lang="en-GB" dirty="0"/>
              <a:t>to take away and apply?</a:t>
            </a:r>
          </a:p>
          <a:p>
            <a:pPr>
              <a:lnSpc>
                <a:spcPct val="150000"/>
              </a:lnSpc>
            </a:pPr>
            <a:r>
              <a:rPr lang="en-GB" dirty="0"/>
              <a:t>Handouts </a:t>
            </a:r>
            <a:r>
              <a:rPr lang="en-GB" dirty="0">
                <a:hlinkClick r:id="rId2"/>
              </a:rPr>
              <a:t>www.learntoenable.co.uk/sgs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26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19E688-8926-E11B-5BFE-1CC1AE2A6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4658"/>
            <a:ext cx="8288594" cy="683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B8C24-6A19-94D5-1C7A-81AA8308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8594" y="0"/>
            <a:ext cx="3903406" cy="6858000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100653"/>
            <a:ext cx="11612782" cy="1063894"/>
          </a:xfrm>
        </p:spPr>
        <p:txBody>
          <a:bodyPr>
            <a:normAutofit/>
          </a:bodyPr>
          <a:lstStyle/>
          <a:p>
            <a:r>
              <a:rPr lang="en-GB" b="1" dirty="0"/>
              <a:t>Let’s start with a quick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506377"/>
            <a:ext cx="7639665" cy="51475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What digital content have you created this week and how often?</a:t>
            </a:r>
            <a:br>
              <a:rPr lang="en-GB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Documents/Presentations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Posters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Emails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posts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content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VLE/Intranet</a:t>
            </a:r>
          </a:p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 content</a:t>
            </a:r>
            <a:b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180C0-DA83-382D-BF1A-3A3F95565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8317" b="2"/>
          <a:stretch/>
        </p:blipFill>
        <p:spPr>
          <a:xfrm>
            <a:off x="8541811" y="983225"/>
            <a:ext cx="3483925" cy="1731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62A4A-20DB-E18E-4CDF-7C165EC76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2"/>
          <a:stretch/>
        </p:blipFill>
        <p:spPr>
          <a:xfrm>
            <a:off x="8541811" y="3051254"/>
            <a:ext cx="3483925" cy="173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55CB0-D094-CF77-17D4-F4DA4BAC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48" b="8550"/>
          <a:stretch/>
        </p:blipFill>
        <p:spPr>
          <a:xfrm>
            <a:off x="8541811" y="5078354"/>
            <a:ext cx="3483925" cy="15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Helping you to help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439426"/>
            <a:ext cx="6942066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All of us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can make content accessible: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some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basic everyday principles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everyone can learn and apply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8A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 design thinking</a:t>
            </a:r>
            <a:r>
              <a:rPr lang="en-GB" dirty="0">
                <a:solidFill>
                  <a:srgbClr val="8A0000"/>
                </a:solidFill>
              </a:rPr>
              <a:t>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a digital world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everyday examples…</a:t>
            </a:r>
          </a:p>
        </p:txBody>
      </p:sp>
      <p:pic>
        <p:nvPicPr>
          <p:cNvPr id="7" name="Picture 6" descr="Example diagram based on Microsoft Inclusive Design Toolkit showing examples of permanent, temporary, situational and travel disability scenarios.">
            <a:extLst>
              <a:ext uri="{FF2B5EF4-FFF2-40B4-BE49-F238E27FC236}">
                <a16:creationId xmlns:a16="http://schemas.microsoft.com/office/drawing/2014/main" id="{89CD46F0-F232-5AED-E5BD-7823F6AB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858" y="175524"/>
            <a:ext cx="4317246" cy="65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Examples to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83" y="1375162"/>
            <a:ext cx="7339584" cy="53330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Everyday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igital content examples: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Relying on colour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Turtles / Dots / Snacks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images don’t load – alt text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Fire assembly examples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Headings, links and alt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2 examples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Colour contrast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 search and brand colour examples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you ever post on social media?</a:t>
            </a:r>
          </a:p>
        </p:txBody>
      </p:sp>
      <p:pic>
        <p:nvPicPr>
          <p:cNvPr id="4" name="Picture 3" descr="Colour contrast example showing a McDonalds advert for Big Mac and fries but the price of 1.99 is written in bright yellow on a white background making it hard to read.">
            <a:extLst>
              <a:ext uri="{FF2B5EF4-FFF2-40B4-BE49-F238E27FC236}">
                <a16:creationId xmlns:a16="http://schemas.microsoft.com/office/drawing/2014/main" id="{3545A012-4B73-4D24-FD94-AE84866EB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26" y="1619182"/>
            <a:ext cx="3557778" cy="4886087"/>
          </a:xfrm>
          <a:prstGeom prst="rect">
            <a:avLst/>
          </a:prstGeom>
        </p:spPr>
      </p:pic>
      <p:pic>
        <p:nvPicPr>
          <p:cNvPr id="7" name="Picture 6" descr="Colour contrast example of a sign post painted in brand colours where the text can no longer be read on the sign due to poor colour contrast">
            <a:extLst>
              <a:ext uri="{FF2B5EF4-FFF2-40B4-BE49-F238E27FC236}">
                <a16:creationId xmlns:a16="http://schemas.microsoft.com/office/drawing/2014/main" id="{95106523-7636-E835-E13E-3081138B4A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56"/>
          <a:stretch/>
        </p:blipFill>
        <p:spPr>
          <a:xfrm>
            <a:off x="6833414" y="316168"/>
            <a:ext cx="3325503" cy="16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F081C-B82F-1B3F-775A-D33005D4A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84405"/>
            <a:ext cx="7885471" cy="893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Simple</a:t>
            </a:r>
            <a:r>
              <a:rPr lang="en-GB" b="1" dirty="0"/>
              <a:t> concepts to take away…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745224"/>
            <a:ext cx="7339584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Watch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2-minute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RNIB Social Media Video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Simple social media tips to takeaway: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CamelCase hashtags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Appropriate use of emojis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examples</a:t>
            </a:r>
          </a:p>
        </p:txBody>
      </p:sp>
      <p:pic>
        <p:nvPicPr>
          <p:cNvPr id="5" name="Picture 4" descr="RNIB video how to make your social media content accessible in less than two minutes">
            <a:hlinkClick r:id="rId3"/>
            <a:extLst>
              <a:ext uri="{FF2B5EF4-FFF2-40B4-BE49-F238E27FC236}">
                <a16:creationId xmlns:a16="http://schemas.microsoft.com/office/drawing/2014/main" id="{B091567B-0FB2-5F95-7CB7-4CEC1DFCF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984" y="1565369"/>
            <a:ext cx="4410640" cy="49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A10B8-3B9A-ECDA-6312-95D481763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amel behind the words pascal case hashtags">
            <a:extLst>
              <a:ext uri="{FF2B5EF4-FFF2-40B4-BE49-F238E27FC236}">
                <a16:creationId xmlns:a16="http://schemas.microsoft.com/office/drawing/2014/main" id="{3228269A-3EA2-71E2-D5FD-97105CC6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545" y="0"/>
            <a:ext cx="1135877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3F2247-9BED-B535-C9EF-BDFA8302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4457"/>
            <a:ext cx="12192000" cy="1535215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10ABE-DB98-B652-F194-3B9533579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825" y="464457"/>
            <a:ext cx="967409" cy="18620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C333B-3CCD-3026-84CC-59C377B40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5565" y="464456"/>
            <a:ext cx="967409" cy="18620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79D22A-26A4-283E-E9B3-10ABDEA25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8643" y="464457"/>
            <a:ext cx="874641" cy="18620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F20788-273A-5F1F-A22D-872174FA7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102" y="464457"/>
            <a:ext cx="8911577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ascal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ashtags</a:t>
            </a:r>
            <a:r>
              <a:rPr kumimoji="0" lang="en-GB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48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51770C-3091-4BC8-A716-1F29817CB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amel behind the words camel case hashtags">
            <a:extLst>
              <a:ext uri="{FF2B5EF4-FFF2-40B4-BE49-F238E27FC236}">
                <a16:creationId xmlns:a16="http://schemas.microsoft.com/office/drawing/2014/main" id="{3228269A-3EA2-71E2-D5FD-97105CC6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545" y="0"/>
            <a:ext cx="1135877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3F2247-9BED-B535-C9EF-BDFA8302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4457"/>
            <a:ext cx="12192000" cy="1535215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10ABE-DB98-B652-F194-3B9533579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825" y="464457"/>
            <a:ext cx="967409" cy="18620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C333B-3CCD-3026-84CC-59C377B40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5565" y="464456"/>
            <a:ext cx="967409" cy="18620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F20788-273A-5F1F-A22D-872174FA7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2826" y="464457"/>
            <a:ext cx="8911577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camel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ashtags</a:t>
            </a:r>
            <a:r>
              <a:rPr kumimoji="0" lang="en-GB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58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6488-AAFC-1CDE-20D7-D641DAC99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37EFC-19C2-14AD-EF5C-4DF1DB8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4" y="-28163"/>
            <a:ext cx="11530782" cy="1325563"/>
          </a:xfrm>
        </p:spPr>
        <p:txBody>
          <a:bodyPr/>
          <a:lstStyle/>
          <a:p>
            <a:r>
              <a:rPr lang="en-GB" b="1" dirty="0"/>
              <a:t>How might hashtags get accidentally interpreted?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57FF-BB39-9E4E-B662-FDF3D6BE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37" y="1737438"/>
            <a:ext cx="10272250" cy="4466715"/>
          </a:xfrm>
        </p:spPr>
        <p:txBody>
          <a:bodyPr>
            <a:normAutofit fontScale="92500" lnSpcReduction="20000"/>
          </a:bodyPr>
          <a:lstStyle/>
          <a:p>
            <a:r>
              <a:rPr lang="en-GB" sz="3300" dirty="0"/>
              <a:t>Why are CamelCase hashtags more accessible?</a:t>
            </a:r>
            <a:br>
              <a:rPr lang="en-GB" sz="3300" dirty="0"/>
            </a:br>
            <a:endParaRPr lang="en-GB" sz="3300" dirty="0"/>
          </a:p>
          <a:p>
            <a:r>
              <a:rPr lang="en-GB" sz="3300" dirty="0"/>
              <a:t>#lotsofwordscrashedtogetherisdifficulttoread</a:t>
            </a:r>
            <a:br>
              <a:rPr lang="en-GB" sz="3300" dirty="0"/>
            </a:br>
            <a:endParaRPr lang="en-GB" sz="3300" dirty="0"/>
          </a:p>
          <a:p>
            <a:r>
              <a:rPr lang="en-GB" sz="3300" dirty="0"/>
              <a:t>Hashtags is one small thing for accessibility you can very easily adopt</a:t>
            </a:r>
            <a:br>
              <a:rPr lang="en-GB" sz="3300" dirty="0"/>
            </a:br>
            <a:endParaRPr lang="en-GB" sz="3300" dirty="0"/>
          </a:p>
          <a:p>
            <a:r>
              <a:rPr lang="en-GB" sz="3300" dirty="0"/>
              <a:t>A </a:t>
            </a:r>
            <a:r>
              <a:rPr lang="en-GB" sz="3300" dirty="0">
                <a:hlinkClick r:id="rId2"/>
              </a:rPr>
              <a:t>hashtag demonstration</a:t>
            </a:r>
            <a:endParaRPr lang="en-GB" sz="3300" dirty="0"/>
          </a:p>
          <a:p>
            <a:endParaRPr lang="en-GB" sz="3300" dirty="0"/>
          </a:p>
          <a:p>
            <a:r>
              <a:rPr lang="en-GB" sz="3300" dirty="0">
                <a:solidFill>
                  <a:srgbClr val="C00000"/>
                </a:solidFill>
              </a:rPr>
              <a:t>!Language warning!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784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596</Words>
  <Application>Microsoft Office PowerPoint</Application>
  <PresentationFormat>Widescreen</PresentationFormat>
  <Paragraphs>128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Accessible content creation</vt:lpstr>
      <vt:lpstr>This session will cover</vt:lpstr>
      <vt:lpstr>Let’s start with a quick question…</vt:lpstr>
      <vt:lpstr>Helping you to help others</vt:lpstr>
      <vt:lpstr>Examples to discuss…</vt:lpstr>
      <vt:lpstr>Simple concepts to take away…</vt:lpstr>
      <vt:lpstr>PascalCaseHashtags </vt:lpstr>
      <vt:lpstr>camelCaseHashtags </vt:lpstr>
      <vt:lpstr>How might hashtags get accidentally interpreted?</vt:lpstr>
      <vt:lpstr>How might these get accidentally interpreted?</vt:lpstr>
      <vt:lpstr>Emojis as bullet points</vt:lpstr>
      <vt:lpstr>Emoji examples – have you ever done this?</vt:lpstr>
      <vt:lpstr>Web accessibility</vt:lpstr>
      <vt:lpstr>What one tip will you take away and apply?</vt:lpstr>
      <vt:lpstr>Extension workshop activity</vt:lpstr>
      <vt:lpstr>Why awareness is important:   The accessibility checkers don’t cover everything - PowerPoint:</vt:lpstr>
      <vt:lpstr>The Word accessibility checker also does not cover everything: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and alt text</dc:title>
  <dc:creator>Wilson, Helen</dc:creator>
  <cp:lastModifiedBy>Wilson, Helen</cp:lastModifiedBy>
  <cp:revision>7</cp:revision>
  <cp:lastPrinted>2024-04-21T15:31:33Z</cp:lastPrinted>
  <dcterms:created xsi:type="dcterms:W3CDTF">2024-03-20T17:17:06Z</dcterms:created>
  <dcterms:modified xsi:type="dcterms:W3CDTF">2024-10-22T14:13:15Z</dcterms:modified>
</cp:coreProperties>
</file>